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77050" cy="1000125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22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A669-2EBD-433E-B5DB-506EECCF9CDE}" type="datetimeFigureOut">
              <a:rPr lang="fr-FR" smtClean="0"/>
              <a:pPr/>
              <a:t>06/01/2020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434C2-5EEC-4397-9729-1D7D1D9AC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A669-2EBD-433E-B5DB-506EECCF9CDE}" type="datetimeFigureOut">
              <a:rPr lang="fr-FR" smtClean="0"/>
              <a:pPr/>
              <a:t>06/01/2020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434C2-5EEC-4397-9729-1D7D1D9AC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A669-2EBD-433E-B5DB-506EECCF9CDE}" type="datetimeFigureOut">
              <a:rPr lang="fr-FR" smtClean="0"/>
              <a:pPr/>
              <a:t>06/01/2020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434C2-5EEC-4397-9729-1D7D1D9AC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A669-2EBD-433E-B5DB-506EECCF9CDE}" type="datetimeFigureOut">
              <a:rPr lang="fr-FR" smtClean="0"/>
              <a:pPr/>
              <a:t>06/01/2020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434C2-5EEC-4397-9729-1D7D1D9AC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A669-2EBD-433E-B5DB-506EECCF9CDE}" type="datetimeFigureOut">
              <a:rPr lang="fr-FR" smtClean="0"/>
              <a:pPr/>
              <a:t>06/01/2020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434C2-5EEC-4397-9729-1D7D1D9AC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A669-2EBD-433E-B5DB-506EECCF9CDE}" type="datetimeFigureOut">
              <a:rPr lang="fr-FR" smtClean="0"/>
              <a:pPr/>
              <a:t>06/01/2020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434C2-5EEC-4397-9729-1D7D1D9AC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A669-2EBD-433E-B5DB-506EECCF9CDE}" type="datetimeFigureOut">
              <a:rPr lang="fr-FR" smtClean="0"/>
              <a:pPr/>
              <a:t>06/01/2020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434C2-5EEC-4397-9729-1D7D1D9AC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A669-2EBD-433E-B5DB-506EECCF9CDE}" type="datetimeFigureOut">
              <a:rPr lang="fr-FR" smtClean="0"/>
              <a:pPr/>
              <a:t>06/01/2020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434C2-5EEC-4397-9729-1D7D1D9AC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A669-2EBD-433E-B5DB-506EECCF9CDE}" type="datetimeFigureOut">
              <a:rPr lang="fr-FR" smtClean="0"/>
              <a:pPr/>
              <a:t>06/01/2020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434C2-5EEC-4397-9729-1D7D1D9AC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A669-2EBD-433E-B5DB-506EECCF9CDE}" type="datetimeFigureOut">
              <a:rPr lang="fr-FR" smtClean="0"/>
              <a:pPr/>
              <a:t>06/01/2020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434C2-5EEC-4397-9729-1D7D1D9AC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A669-2EBD-433E-B5DB-506EECCF9CDE}" type="datetimeFigureOut">
              <a:rPr lang="fr-FR" smtClean="0"/>
              <a:pPr/>
              <a:t>06/01/2020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434C2-5EEC-4397-9729-1D7D1D9AC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DA669-2EBD-433E-B5DB-506EECCF9CDE}" type="datetimeFigureOut">
              <a:rPr lang="fr-FR" smtClean="0"/>
              <a:pPr/>
              <a:t>06/01/2020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434C2-5EEC-4397-9729-1D7D1D9AC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 9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 b="5000"/>
          <a:stretch>
            <a:fillRect/>
          </a:stretch>
        </p:blipFill>
        <p:spPr bwMode="auto">
          <a:xfrm>
            <a:off x="4376561" y="2928934"/>
            <a:ext cx="4767439" cy="3643314"/>
          </a:xfrm>
          <a:prstGeom prst="rect">
            <a:avLst/>
          </a:prstGeom>
          <a:noFill/>
        </p:spPr>
      </p:pic>
      <p:pic>
        <p:nvPicPr>
          <p:cNvPr id="2049" name="Image 10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142845" y="2857496"/>
            <a:ext cx="4468800" cy="3655363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285860"/>
            <a:ext cx="678657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Ce type de compresseur vendu en grande surface, est très utile pour gonfler les pneus des vélos, 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scooters, motos ou voiture. Il peut gonfler jusqu'à une pression de 10 bars.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Il est alimenté par un allume cigare, ou un adaptateur secteur ;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Vues 3D de l’ensemble : avec carter ( </a:t>
            </a:r>
            <a:r>
              <a:rPr kumimoji="0" lang="fr-FR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fig</a:t>
            </a:r>
            <a:r>
              <a:rPr kumimoji="0" lang="fr-FR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1 ) et sans carter, ni support moteur (fig2 )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4286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Image 7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785794"/>
            <a:ext cx="2428860" cy="2286016"/>
          </a:xfrm>
          <a:prstGeom prst="rect">
            <a:avLst/>
          </a:prstGeom>
          <a:noFill/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5716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Comment alimenter un vérin pneumatique ou tout simplement gonfler un pneu? Qu’est ce que l’énergie pneumatique?</a:t>
            </a:r>
            <a:endParaRPr kumimoji="0" lang="fr-FR" sz="2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714356"/>
            <a:ext cx="4219577" cy="3468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546208"/>
            <a:ext cx="714376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b="1" u="sng" dirty="0" smtClean="0">
                <a:latin typeface="Arial" pitchFamily="34" charset="0"/>
                <a:cs typeface="Arial" pitchFamily="34" charset="0"/>
              </a:rPr>
              <a:t>Travail demandé: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Ouvre le fichier « compresseur 2.exe »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dirty="0" smtClean="0">
                <a:latin typeface="Arial" pitchFamily="34" charset="0"/>
                <a:cs typeface="Arial" pitchFamily="34" charset="0"/>
              </a:rPr>
              <a:t>Cache les pièces suivantes: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4286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5716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Comment alimenter un vérin pneumatique ou tout simplement gonfler un pneu? Qu’est ce que l’énergie pneumatique?</a:t>
            </a:r>
            <a:endParaRPr kumimoji="0" lang="fr-FR" sz="2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t="5714"/>
          <a:stretch>
            <a:fillRect/>
          </a:stretch>
        </p:blipFill>
        <p:spPr bwMode="auto">
          <a:xfrm>
            <a:off x="4572000" y="4284181"/>
            <a:ext cx="3214710" cy="2573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00175"/>
            <a:ext cx="1743778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1500166" y="1834966"/>
            <a:ext cx="2714644" cy="4893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600" dirty="0" smtClean="0">
                <a:latin typeface="Arial" pitchFamily="34" charset="0"/>
                <a:cs typeface="Arial" pitchFamily="34" charset="0"/>
              </a:rPr>
              <a:t>- Ouvre le fichier « compresseur 2.exe »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fr-FR" sz="1600" dirty="0" smtClean="0">
                <a:latin typeface="Arial" pitchFamily="34" charset="0"/>
                <a:cs typeface="Arial" pitchFamily="34" charset="0"/>
              </a:rPr>
              <a:t>Cache les pièces suivantes pour voir les pièces du mécanisme.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fr-FR" sz="1600" dirty="0" smtClean="0">
                <a:latin typeface="Arial" pitchFamily="34" charset="0"/>
                <a:cs typeface="Arial" pitchFamily="34" charset="0"/>
              </a:rPr>
              <a:t> Regarde la vidéo pour essayer de comprendre comment ça fonctionne.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fr-FR" sz="1600" dirty="0" smtClean="0">
                <a:latin typeface="Arial" pitchFamily="34" charset="0"/>
                <a:cs typeface="Arial" pitchFamily="34" charset="0"/>
              </a:rPr>
              <a:t>Créé des annotations pour légender les différentes pièces comme ci-dessous.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fr-FR" sz="1600" dirty="0" smtClean="0">
                <a:latin typeface="Arial" pitchFamily="34" charset="0"/>
                <a:cs typeface="Arial" pitchFamily="34" charset="0"/>
              </a:rPr>
              <a:t> Rédige en une ou deux phrases le fonctionnement du compresseur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fr-FR" sz="1600" dirty="0" smtClean="0">
                <a:latin typeface="Arial" pitchFamily="34" charset="0"/>
                <a:cs typeface="Arial" pitchFamily="34" charset="0"/>
              </a:rPr>
              <a:t>Fais vérifier ton travail puis imprime le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4429124" y="4498495"/>
            <a:ext cx="785818" cy="4286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4357686" y="5927255"/>
            <a:ext cx="1785950" cy="3571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rot="10800000" flipV="1">
            <a:off x="7429520" y="5500701"/>
            <a:ext cx="1071570" cy="1408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 rot="10800000" flipV="1">
            <a:off x="7000892" y="6284445"/>
            <a:ext cx="1643074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rot="10800000" flipV="1">
            <a:off x="7286644" y="4569933"/>
            <a:ext cx="1285884" cy="71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>
            <a:off x="5929322" y="4212743"/>
            <a:ext cx="1000132" cy="1428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/>
          <p:nvPr/>
        </p:nvCxnSpPr>
        <p:spPr>
          <a:xfrm>
            <a:off x="4429124" y="5286388"/>
            <a:ext cx="1928826" cy="1428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 rot="10800000" flipV="1">
            <a:off x="7500958" y="5000636"/>
            <a:ext cx="928694" cy="2143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 rot="10800000" flipV="1">
            <a:off x="7572396" y="5929330"/>
            <a:ext cx="928694" cy="2143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95</Words>
  <Application>Microsoft Macintosh PowerPoint</Application>
  <PresentationFormat>Affichage à l'écran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Diapositive 1</vt:lpstr>
      <vt:lpstr>Diapositive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dell</dc:creator>
  <cp:lastModifiedBy>DELL</cp:lastModifiedBy>
  <cp:revision>18</cp:revision>
  <dcterms:created xsi:type="dcterms:W3CDTF">2014-12-01T03:57:09Z</dcterms:created>
  <dcterms:modified xsi:type="dcterms:W3CDTF">2020-01-06T14:13:22Z</dcterms:modified>
</cp:coreProperties>
</file>