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1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69519-208B-4FD4-AF61-3741E79DBAB1}" type="datetimeFigureOut">
              <a:rPr lang="fr-FR" smtClean="0"/>
              <a:t>06/04/2016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B3D6-F4F4-4D3E-A209-03A5DAEFC7A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69519-208B-4FD4-AF61-3741E79DBAB1}" type="datetimeFigureOut">
              <a:rPr lang="fr-FR" smtClean="0"/>
              <a:t>06/04/2016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B3D6-F4F4-4D3E-A209-03A5DAEFC7A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69519-208B-4FD4-AF61-3741E79DBAB1}" type="datetimeFigureOut">
              <a:rPr lang="fr-FR" smtClean="0"/>
              <a:t>06/04/2016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B3D6-F4F4-4D3E-A209-03A5DAEFC7A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69519-208B-4FD4-AF61-3741E79DBAB1}" type="datetimeFigureOut">
              <a:rPr lang="fr-FR" smtClean="0"/>
              <a:t>06/04/2016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B3D6-F4F4-4D3E-A209-03A5DAEFC7A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69519-208B-4FD4-AF61-3741E79DBAB1}" type="datetimeFigureOut">
              <a:rPr lang="fr-FR" smtClean="0"/>
              <a:t>06/04/2016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B3D6-F4F4-4D3E-A209-03A5DAEFC7A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69519-208B-4FD4-AF61-3741E79DBAB1}" type="datetimeFigureOut">
              <a:rPr lang="fr-FR" smtClean="0"/>
              <a:t>06/04/2016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B3D6-F4F4-4D3E-A209-03A5DAEFC7A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69519-208B-4FD4-AF61-3741E79DBAB1}" type="datetimeFigureOut">
              <a:rPr lang="fr-FR" smtClean="0"/>
              <a:t>06/04/2016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B3D6-F4F4-4D3E-A209-03A5DAEFC7A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69519-208B-4FD4-AF61-3741E79DBAB1}" type="datetimeFigureOut">
              <a:rPr lang="fr-FR" smtClean="0"/>
              <a:t>06/04/2016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B3D6-F4F4-4D3E-A209-03A5DAEFC7A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69519-208B-4FD4-AF61-3741E79DBAB1}" type="datetimeFigureOut">
              <a:rPr lang="fr-FR" smtClean="0"/>
              <a:t>06/04/2016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B3D6-F4F4-4D3E-A209-03A5DAEFC7A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69519-208B-4FD4-AF61-3741E79DBAB1}" type="datetimeFigureOut">
              <a:rPr lang="fr-FR" smtClean="0"/>
              <a:t>06/04/2016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B3D6-F4F4-4D3E-A209-03A5DAEFC7A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69519-208B-4FD4-AF61-3741E79DBAB1}" type="datetimeFigureOut">
              <a:rPr lang="fr-FR" smtClean="0"/>
              <a:t>06/04/2016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B3D6-F4F4-4D3E-A209-03A5DAEFC7A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69519-208B-4FD4-AF61-3741E79DBAB1}" type="datetimeFigureOut">
              <a:rPr lang="fr-FR" smtClean="0"/>
              <a:t>06/04/2016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3B3D6-F4F4-4D3E-A209-03A5DAEFC7A3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pdolle.SEVIGNE.001\Dropbox\college\4eme\4%20Analyse%20fonctionelle\4%20energie%20pneumatique\compresseur2.avi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857488" y="-24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u="sng" dirty="0" smtClean="0"/>
              <a:t>Le compresseur d’air</a:t>
            </a:r>
            <a:endParaRPr lang="fr-FR" sz="2400" u="sng" dirty="0"/>
          </a:p>
        </p:txBody>
      </p:sp>
      <p:sp>
        <p:nvSpPr>
          <p:cNvPr id="6" name="ZoneTexte 5"/>
          <p:cNvSpPr txBox="1"/>
          <p:nvPr/>
        </p:nvSpPr>
        <p:spPr>
          <a:xfrm>
            <a:off x="0" y="428604"/>
            <a:ext cx="9144000" cy="3385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600" b="1" u="sng" dirty="0" smtClean="0"/>
              <a:t>Fonction: </a:t>
            </a:r>
            <a:r>
              <a:rPr lang="fr-FR" sz="1600" dirty="0" smtClean="0"/>
              <a:t>Comprimer de l’air pour gonfler un pneu par exemple ou faire fonctionner un vérin pneumatique</a:t>
            </a:r>
            <a:endParaRPr lang="fr-FR" sz="1600" dirty="0"/>
          </a:p>
        </p:txBody>
      </p:sp>
      <p:sp>
        <p:nvSpPr>
          <p:cNvPr id="7" name="ZoneTexte 6"/>
          <p:cNvSpPr txBox="1"/>
          <p:nvPr/>
        </p:nvSpPr>
        <p:spPr>
          <a:xfrm>
            <a:off x="71406" y="4899266"/>
            <a:ext cx="521497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u="sng" dirty="0" smtClean="0"/>
              <a:t>Phase1: </a:t>
            </a:r>
            <a:r>
              <a:rPr lang="fr-FR" sz="1600" i="1" dirty="0"/>
              <a:t>Q</a:t>
            </a:r>
            <a:r>
              <a:rPr lang="fr-FR" sz="1600" i="1" dirty="0" smtClean="0"/>
              <a:t>uand le piston descend, </a:t>
            </a:r>
            <a:r>
              <a:rPr lang="fr-FR" sz="1600" i="1" dirty="0" smtClean="0"/>
              <a:t>Le clapet d’admission s’ouvre pour faire rentrer l’air et le clapet d’échappement est fermé</a:t>
            </a:r>
          </a:p>
          <a:p>
            <a:endParaRPr lang="fr-FR" sz="1600" i="1" dirty="0" smtClean="0"/>
          </a:p>
          <a:p>
            <a:r>
              <a:rPr lang="fr-FR" sz="1600" i="1" u="sng" dirty="0" smtClean="0"/>
              <a:t>Phase2: </a:t>
            </a:r>
            <a:r>
              <a:rPr lang="fr-FR" sz="1600" i="1" dirty="0" smtClean="0"/>
              <a:t>Quand le piston monte, Le clapet d’échappement s’ouvre pour faire sortir l’air comprimé et le clapet d’admission est fermé</a:t>
            </a:r>
            <a:endParaRPr lang="fr-FR" sz="1600" i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857232"/>
            <a:ext cx="6858048" cy="3667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ZoneTexte 8"/>
          <p:cNvSpPr txBox="1"/>
          <p:nvPr/>
        </p:nvSpPr>
        <p:spPr>
          <a:xfrm>
            <a:off x="6143636" y="3152847"/>
            <a:ext cx="3000396" cy="206210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600" i="1" u="sng" dirty="0" smtClean="0"/>
              <a:t>FONCTIONNEMENT: </a:t>
            </a:r>
            <a:r>
              <a:rPr lang="fr-FR" sz="1600" i="1" dirty="0" smtClean="0"/>
              <a:t>Le moteur tourne; la vitesse est réduite grâce au réducteur (pignon + roue dentée). Le vilebrequin transforme le mouvement et permet au piston de monter (comprimer) et descendre (aspirer).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74" y="5386740"/>
            <a:ext cx="3857620" cy="1399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compresseur2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715140" y="1205066"/>
            <a:ext cx="2428860" cy="193818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 rot="1793907">
            <a:off x="1220072" y="2821545"/>
            <a:ext cx="68673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CORRECTION</a:t>
            </a:r>
            <a:endParaRPr lang="fr-FR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102</Words>
  <Application>Microsoft Office PowerPoint</Application>
  <PresentationFormat>Affichage à l'écran (4:3)</PresentationFormat>
  <Paragraphs>7</Paragraphs>
  <Slides>1</Slides>
  <Notes>0</Notes>
  <HiddenSlides>0</HiddenSlides>
  <MMClips>1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pdolle</dc:creator>
  <cp:lastModifiedBy>pdolle</cp:lastModifiedBy>
  <cp:revision>15</cp:revision>
  <dcterms:created xsi:type="dcterms:W3CDTF">2016-04-06T07:12:14Z</dcterms:created>
  <dcterms:modified xsi:type="dcterms:W3CDTF">2016-04-06T10:38:29Z</dcterms:modified>
</cp:coreProperties>
</file>